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4594-E641-43A8-918D-A2703B58E691}" type="datetimeFigureOut">
              <a:rPr lang="fr-BE" smtClean="0"/>
              <a:t>22-05-15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4A18-B0FD-42FF-91C0-476C019FFDF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2741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4594-E641-43A8-918D-A2703B58E691}" type="datetimeFigureOut">
              <a:rPr lang="fr-BE" smtClean="0"/>
              <a:t>22-05-15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4A18-B0FD-42FF-91C0-476C019FFDF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74457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4594-E641-43A8-918D-A2703B58E691}" type="datetimeFigureOut">
              <a:rPr lang="fr-BE" smtClean="0"/>
              <a:t>22-05-15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4A18-B0FD-42FF-91C0-476C019FFDF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80474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4594-E641-43A8-918D-A2703B58E691}" type="datetimeFigureOut">
              <a:rPr lang="fr-BE" smtClean="0"/>
              <a:t>22-05-15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4A18-B0FD-42FF-91C0-476C019FFDF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68252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4594-E641-43A8-918D-A2703B58E691}" type="datetimeFigureOut">
              <a:rPr lang="fr-BE" smtClean="0"/>
              <a:t>22-05-15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4A18-B0FD-42FF-91C0-476C019FFDF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6473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4594-E641-43A8-918D-A2703B58E691}" type="datetimeFigureOut">
              <a:rPr lang="fr-BE" smtClean="0"/>
              <a:t>22-05-15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4A18-B0FD-42FF-91C0-476C019FFDF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0998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4594-E641-43A8-918D-A2703B58E691}" type="datetimeFigureOut">
              <a:rPr lang="fr-BE" smtClean="0"/>
              <a:t>22-05-15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4A18-B0FD-42FF-91C0-476C019FFDF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08819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4594-E641-43A8-918D-A2703B58E691}" type="datetimeFigureOut">
              <a:rPr lang="fr-BE" smtClean="0"/>
              <a:t>22-05-15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4A18-B0FD-42FF-91C0-476C019FFDF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7171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4594-E641-43A8-918D-A2703B58E691}" type="datetimeFigureOut">
              <a:rPr lang="fr-BE" smtClean="0"/>
              <a:t>22-05-15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4A18-B0FD-42FF-91C0-476C019FFDF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7745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4594-E641-43A8-918D-A2703B58E691}" type="datetimeFigureOut">
              <a:rPr lang="fr-BE" smtClean="0"/>
              <a:t>22-05-15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4A18-B0FD-42FF-91C0-476C019FFDF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85849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4594-E641-43A8-918D-A2703B58E691}" type="datetimeFigureOut">
              <a:rPr lang="fr-BE" smtClean="0"/>
              <a:t>22-05-15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4A18-B0FD-42FF-91C0-476C019FFDF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51331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54594-E641-43A8-918D-A2703B58E691}" type="datetimeFigureOut">
              <a:rPr lang="fr-BE" smtClean="0"/>
              <a:t>22-05-15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84A18-B0FD-42FF-91C0-476C019FFDF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4856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65" y="0"/>
            <a:ext cx="46648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49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9" y="0"/>
            <a:ext cx="10101941" cy="6858000"/>
          </a:xfrm>
        </p:spPr>
      </p:pic>
    </p:spTree>
    <p:extLst>
      <p:ext uri="{BB962C8B-B14F-4D97-AF65-F5344CB8AC3E}">
        <p14:creationId xmlns:p14="http://schemas.microsoft.com/office/powerpoint/2010/main" val="452159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077" y="-1"/>
            <a:ext cx="4581141" cy="7391421"/>
          </a:xfrm>
        </p:spPr>
      </p:pic>
    </p:spTree>
    <p:extLst>
      <p:ext uri="{BB962C8B-B14F-4D97-AF65-F5344CB8AC3E}">
        <p14:creationId xmlns:p14="http://schemas.microsoft.com/office/powerpoint/2010/main" val="3394564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0617"/>
            <a:ext cx="12192000" cy="8276898"/>
          </a:xfrm>
        </p:spPr>
      </p:pic>
    </p:spTree>
    <p:extLst>
      <p:ext uri="{BB962C8B-B14F-4D97-AF65-F5344CB8AC3E}">
        <p14:creationId xmlns:p14="http://schemas.microsoft.com/office/powerpoint/2010/main" val="1011559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8276897"/>
          </a:xfrm>
        </p:spPr>
      </p:pic>
    </p:spTree>
    <p:extLst>
      <p:ext uri="{BB962C8B-B14F-4D97-AF65-F5344CB8AC3E}">
        <p14:creationId xmlns:p14="http://schemas.microsoft.com/office/powerpoint/2010/main" val="2887251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3" y="0"/>
            <a:ext cx="10494817" cy="7124716"/>
          </a:xfrm>
        </p:spPr>
      </p:pic>
    </p:spTree>
    <p:extLst>
      <p:ext uri="{BB962C8B-B14F-4D97-AF65-F5344CB8AC3E}">
        <p14:creationId xmlns:p14="http://schemas.microsoft.com/office/powerpoint/2010/main" val="2553420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9" y="0"/>
            <a:ext cx="10101941" cy="6858000"/>
          </a:xfrm>
        </p:spPr>
      </p:pic>
    </p:spTree>
    <p:extLst>
      <p:ext uri="{BB962C8B-B14F-4D97-AF65-F5344CB8AC3E}">
        <p14:creationId xmlns:p14="http://schemas.microsoft.com/office/powerpoint/2010/main" val="3286747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637" y="552162"/>
            <a:ext cx="10515600" cy="1325563"/>
          </a:xfrm>
        </p:spPr>
        <p:txBody>
          <a:bodyPr/>
          <a:lstStyle/>
          <a:p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66" y="0"/>
            <a:ext cx="10101942" cy="6858000"/>
          </a:xfrm>
        </p:spPr>
      </p:pic>
    </p:spTree>
    <p:extLst>
      <p:ext uri="{BB962C8B-B14F-4D97-AF65-F5344CB8AC3E}">
        <p14:creationId xmlns:p14="http://schemas.microsoft.com/office/powerpoint/2010/main" val="465057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20" y="-967405"/>
            <a:ext cx="11851880" cy="8058767"/>
          </a:xfrm>
        </p:spPr>
      </p:pic>
    </p:spTree>
    <p:extLst>
      <p:ext uri="{BB962C8B-B14F-4D97-AF65-F5344CB8AC3E}">
        <p14:creationId xmlns:p14="http://schemas.microsoft.com/office/powerpoint/2010/main" val="37814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276898"/>
          </a:xfrm>
        </p:spPr>
      </p:pic>
    </p:spTree>
    <p:extLst>
      <p:ext uri="{BB962C8B-B14F-4D97-AF65-F5344CB8AC3E}">
        <p14:creationId xmlns:p14="http://schemas.microsoft.com/office/powerpoint/2010/main" val="22824795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GUY</dc:creator>
  <cp:lastModifiedBy>GUY</cp:lastModifiedBy>
  <cp:revision>2</cp:revision>
  <dcterms:created xsi:type="dcterms:W3CDTF">2015-05-22T20:05:48Z</dcterms:created>
  <dcterms:modified xsi:type="dcterms:W3CDTF">2015-05-22T20:06:36Z</dcterms:modified>
</cp:coreProperties>
</file>